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8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9E955-115C-9A4A-9C1D-BE4905442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85E4D-06BA-E699-DD18-5D0332FE3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032E6-889A-3C0E-D4CC-ACDD8911B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51399-3DCD-DF5D-5CFA-505CA9A6C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9EC10-9682-8895-7782-6E0745F5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8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864B1-85C0-286E-50A2-0DEE6007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2C6DC-7C53-CECF-B48D-E669A428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B5F52-23AD-7A44-622C-EF37F9D6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7DEC8-1F17-9A45-CB30-2CD937FD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E1EE-8C7E-7E92-B42B-0F79722E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6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5841C-0C5A-1810-781C-64959CF40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F649A-D331-3F54-75C4-9B356BCC4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918BC-BD83-E31C-8FAA-BD4A8970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5EAA1-C62A-BA02-13F5-65692037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E3CAC-ED2E-7C64-054D-ED92942E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3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ADBB-B255-CD3E-F94B-D7E334FF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A68A2-6EC9-C5DC-6BD2-23181EDD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732BA-A16C-F6E5-B2F4-A70CCA2E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31CD3-07AA-B290-A69B-F0725EB79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37F06-5173-EECF-4047-D555DEE1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797E3-E773-972D-7A32-FF38472C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7C71C-9320-C4CF-F278-11FEEE589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071C7-B761-C43A-8D4F-85CBC24B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B085-633C-14D7-6D05-C669369F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7FE9C-BA1F-9B2F-70E9-61E24638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4930-D06D-DC8D-9412-070559CB9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3A6C7-4707-9AD7-328E-1AFDB127F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0FFEF-59F6-CA6B-D621-0A80952F7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F164D-74F1-744A-B71E-E5E5B757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B4FFF-07FB-855D-B944-479EC5C1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74E1C-A6D0-F7A9-1CE9-334B71840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4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A79D-5DFB-436A-387E-57644F613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D6DD6-57F0-5D97-4E49-F7BEB15BF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AFC7B-2558-7422-963D-9C56F3952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D7734-CF88-6633-6902-6C785729C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59D1A5-C50E-F070-A293-D064D4A45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E51129-0360-80DA-C47C-AC9D25D5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052280-578D-2A28-8A8F-E82D1D083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0E77D-AD4A-D9A5-8AE3-EADC7225E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65DE-12F6-1163-78FA-D04BF6B3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5E932-32F0-AE16-A674-A35BD8BC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D23AB6-8757-75BC-E1D5-894898C7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8EC75E-B8F8-E677-BE24-3C7F60E1C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FDCAF2-8F30-CF48-1F49-346C3E91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D85D5-A285-970A-A950-7A6DE67A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24ADD-8E1E-DA21-BB60-011A30A6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8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47B48-92FE-15BA-8147-0B3457C2B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7BC4D-5E58-EBED-FD6C-C97FB75D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E8A38-3C92-E08B-7CBE-174F28293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BF374-4775-78D3-B3A5-2FC7A871C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B7981-FF97-A1E6-3245-73C13A433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93E22-A9D5-7F1C-B395-639D3371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0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32559-6D72-C385-9E53-38BF5339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B2D6D-2D02-B1BC-4A61-792EBF501F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5D09C-817D-8B8A-5002-38ECCD46D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E17B0-086A-6FD4-DEFC-3304A7A5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1AA81-DC86-F020-F087-FE82B6EEC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87745-8573-20C8-9444-F8CC2C20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9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261270-FDC5-0D7D-43BF-605B139E9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CE6A5-1631-5FE6-980E-649802332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71F7C-E740-1450-9166-8EEE548DB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F4BAE0-C0B3-4B2E-AFD7-4C8183E7FCE4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7A2DA-033D-A86D-6980-7E86E9999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F8415-A5E9-2579-D3B2-5A504ACF7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DD6E2-2101-4F7C-ADB8-2FDA8993C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3A269B-7C6E-0851-97D1-0D038F0CDA99}"/>
              </a:ext>
            </a:extLst>
          </p:cNvPr>
          <p:cNvSpPr/>
          <p:nvPr/>
        </p:nvSpPr>
        <p:spPr>
          <a:xfrm>
            <a:off x="329681" y="328126"/>
            <a:ext cx="11532637" cy="620174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b="1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583776-366B-4E9F-5601-1740E1655A81}"/>
              </a:ext>
            </a:extLst>
          </p:cNvPr>
          <p:cNvSpPr/>
          <p:nvPr/>
        </p:nvSpPr>
        <p:spPr>
          <a:xfrm>
            <a:off x="1869232" y="802433"/>
            <a:ext cx="8453535" cy="1763485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YOUR VOTE!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C42C12-48A6-FC64-B350-BCF324F30FBF}"/>
              </a:ext>
            </a:extLst>
          </p:cNvPr>
          <p:cNvSpPr/>
          <p:nvPr/>
        </p:nvSpPr>
        <p:spPr>
          <a:xfrm>
            <a:off x="1869232" y="2547257"/>
            <a:ext cx="8453535" cy="1763485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YOUR VOICE!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676AC-A21B-4131-99AC-6793AE259D8B}"/>
              </a:ext>
            </a:extLst>
          </p:cNvPr>
          <p:cNvSpPr/>
          <p:nvPr/>
        </p:nvSpPr>
        <p:spPr>
          <a:xfrm>
            <a:off x="1869232" y="4310742"/>
            <a:ext cx="8453535" cy="176348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YOUR FUTURE!</a:t>
            </a:r>
          </a:p>
        </p:txBody>
      </p:sp>
    </p:spTree>
    <p:extLst>
      <p:ext uri="{BB962C8B-B14F-4D97-AF65-F5344CB8AC3E}">
        <p14:creationId xmlns:p14="http://schemas.microsoft.com/office/powerpoint/2010/main" val="386003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ADLaM Display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Sly</dc:creator>
  <cp:lastModifiedBy>Kevin Sly</cp:lastModifiedBy>
  <cp:revision>2</cp:revision>
  <dcterms:created xsi:type="dcterms:W3CDTF">2023-12-25T23:42:27Z</dcterms:created>
  <dcterms:modified xsi:type="dcterms:W3CDTF">2023-12-27T11:42:57Z</dcterms:modified>
</cp:coreProperties>
</file>